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3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9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56E86-C300-486C-AAF4-2637F69129E8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E3D7-9407-4C53-9902-77A3B2B983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642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051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0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376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71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169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31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383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559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655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833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512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739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>
            <a:extLst>
              <a:ext uri="{FF2B5EF4-FFF2-40B4-BE49-F238E27FC236}">
                <a16:creationId xmlns:a16="http://schemas.microsoft.com/office/drawing/2014/main" id="{281B0BCA-3BEC-3A4C-C74E-53FB1FFFA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57" y="25457"/>
            <a:ext cx="6765925" cy="2424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noAutofit/>
          </a:bodyPr>
          <a:lstStyle/>
          <a:p>
            <a:pPr>
              <a:spcAft>
                <a:spcPts val="0"/>
              </a:spcAft>
            </a:pPr>
            <a:r>
              <a:rPr lang="es-ES" sz="900" b="1" dirty="0">
                <a:ea typeface="Times New Roman" panose="02020603050405020304" pitchFamily="18" charset="0"/>
              </a:rPr>
              <a:t>Comisión Coordinadora de Institutos Nacionales de Salud y hospitales de Alta Especialidad</a:t>
            </a:r>
            <a:endParaRPr lang="es-MX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9D1CCAA-19C5-DAD8-32A9-676191A8D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760" y="32658"/>
            <a:ext cx="1800200" cy="506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73 CuadroTexto">
            <a:extLst>
              <a:ext uri="{FF2B5EF4-FFF2-40B4-BE49-F238E27FC236}">
                <a16:creationId xmlns:a16="http://schemas.microsoft.com/office/drawing/2014/main" id="{58E1766D-FD50-5818-6750-5865045E8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0914" y="6617099"/>
            <a:ext cx="31323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altLang="es-MX" sz="800" b="1" dirty="0">
                <a:highlight>
                  <a:srgbClr val="00FFFF"/>
                </a:highlight>
              </a:rPr>
              <a:t>AGOSTO 05 2025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66A98AFC-28D2-C08E-CBE2-10938B706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735532"/>
            <a:ext cx="8259653" cy="313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Árbol de Objetivos PP Q008 “ Investigación, desarrollo tecnológico y formación en salud” 2026</a:t>
            </a:r>
            <a:endParaRPr lang="es-MX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8791338-8611-0C64-F019-0B2A2CAB1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47" y="1246081"/>
            <a:ext cx="8883015" cy="485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9477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</TotalTime>
  <Words>31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CCNISHAE</dc:creator>
  <cp:lastModifiedBy>LUIS ALBERTO JIMÉNEZ GOMÉZ</cp:lastModifiedBy>
  <cp:revision>245</cp:revision>
  <cp:lastPrinted>2018-11-07T17:23:45Z</cp:lastPrinted>
  <dcterms:created xsi:type="dcterms:W3CDTF">2016-05-30T19:15:49Z</dcterms:created>
  <dcterms:modified xsi:type="dcterms:W3CDTF">2025-08-06T05:24:29Z</dcterms:modified>
</cp:coreProperties>
</file>